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4" r:id="rId8"/>
    <p:sldId id="262" r:id="rId9"/>
    <p:sldId id="265" r:id="rId10"/>
    <p:sldId id="266" r:id="rId11"/>
    <p:sldId id="267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7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September 2, 2015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September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e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Homestead High School Book Club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First Meeting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September 4th, 2014 </a:t>
            </a:r>
          </a:p>
          <a:p>
            <a:pPr>
              <a:lnSpc>
                <a:spcPct val="50000"/>
              </a:lnSpc>
            </a:pPr>
            <a:endParaRPr lang="en-US" dirty="0" smtClean="0"/>
          </a:p>
          <a:p>
            <a:pPr>
              <a:lnSpc>
                <a:spcPct val="5000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endParaRPr lang="en-US" dirty="0" smtClean="0"/>
          </a:p>
          <a:p>
            <a:pPr>
              <a:lnSpc>
                <a:spcPct val="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2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secret-life-of-the-bees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7612" cy="1944189"/>
          </a:xfrm>
          <a:prstGeom prst="rect">
            <a:avLst/>
          </a:prstGeom>
        </p:spPr>
      </p:pic>
      <p:pic>
        <p:nvPicPr>
          <p:cNvPr id="4" name="Picture 3" descr="51E-lPPSn2L._SY344_BO1,204,203,200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7" y="4820540"/>
            <a:ext cx="1409905" cy="2024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Quote Matching Game!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She had wandered, without rule or guidance, in a moral wilderness; as vast, as intricate and shadowy, as the untamed forest</a:t>
            </a:r>
          </a:p>
          <a:p>
            <a:r>
              <a:rPr lang="en-US" sz="1600" dirty="0" smtClean="0"/>
              <a:t>Yes frosting. The final defense of the dying. </a:t>
            </a:r>
          </a:p>
          <a:p>
            <a:r>
              <a:rPr lang="en-US" sz="1600" dirty="0" smtClean="0"/>
              <a:t>I have a theory that selflessness and bravery aren’t all that different. </a:t>
            </a:r>
          </a:p>
          <a:p>
            <a:r>
              <a:rPr lang="en-US" sz="1600" dirty="0" smtClean="0"/>
              <a:t>If I speak, I am condemned. If I stay silent, I am damned! </a:t>
            </a:r>
          </a:p>
          <a:p>
            <a:r>
              <a:rPr lang="en-US" sz="1600" dirty="0" smtClean="0"/>
              <a:t>After you get stung, you can’t get </a:t>
            </a:r>
            <a:r>
              <a:rPr lang="en-US" sz="1600" dirty="0" err="1" smtClean="0"/>
              <a:t>unstung</a:t>
            </a:r>
            <a:r>
              <a:rPr lang="en-US" sz="1600" dirty="0" smtClean="0"/>
              <a:t> no matter how much you whine about it. </a:t>
            </a:r>
          </a:p>
          <a:p>
            <a:endParaRPr lang="en-US" sz="1600" dirty="0" smtClean="0"/>
          </a:p>
        </p:txBody>
      </p:sp>
      <p:pic>
        <p:nvPicPr>
          <p:cNvPr id="6" name="Picture 5" descr="41ix4sKb2WL._SY3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07" y="4556724"/>
            <a:ext cx="1250808" cy="1812766"/>
          </a:xfrm>
          <a:prstGeom prst="rect">
            <a:avLst/>
          </a:prstGeom>
        </p:spPr>
      </p:pic>
      <p:pic>
        <p:nvPicPr>
          <p:cNvPr id="7" name="Picture 6" descr="divergent-book-cover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859" y="4438302"/>
            <a:ext cx="1596749" cy="2419698"/>
          </a:xfrm>
          <a:prstGeom prst="rect">
            <a:avLst/>
          </a:prstGeom>
        </p:spPr>
      </p:pic>
      <p:pic>
        <p:nvPicPr>
          <p:cNvPr id="8" name="Picture 7" descr="81s4+fCPB9L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00" y="851112"/>
            <a:ext cx="1401600" cy="23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61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1N-m6WpEx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242"/>
            <a:ext cx="1630461" cy="2595758"/>
          </a:xfrm>
          <a:prstGeom prst="rect">
            <a:avLst/>
          </a:prstGeom>
        </p:spPr>
      </p:pic>
      <p:pic>
        <p:nvPicPr>
          <p:cNvPr id="5" name="Picture 4" descr="Ready_Player_One_cov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99" y="4844792"/>
            <a:ext cx="1326598" cy="20132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4845" y="798736"/>
            <a:ext cx="6777317" cy="5033893"/>
          </a:xfrm>
        </p:spPr>
        <p:txBody>
          <a:bodyPr>
            <a:normAutofit/>
          </a:bodyPr>
          <a:lstStyle/>
          <a:p>
            <a:r>
              <a:rPr lang="en-US" sz="1600" dirty="0" smtClean="0"/>
              <a:t>I’m in love with you, and I’m not in the business of denying myself the simple pleasure of saying true things.</a:t>
            </a:r>
          </a:p>
          <a:p>
            <a:r>
              <a:rPr lang="en-US" sz="1600" dirty="0" smtClean="0"/>
              <a:t>Being human totally sucks most of the time. Videogames are the only thing that make life bearable. </a:t>
            </a:r>
            <a:endParaRPr lang="en-US" sz="1600" dirty="0"/>
          </a:p>
          <a:p>
            <a:r>
              <a:rPr lang="en-US" sz="1600" dirty="0" smtClean="0"/>
              <a:t>And some things should not have been forgotten were lost. History became legend. Legend became myth. And for two and a half thousand years, the ring passed out of all knowledge. </a:t>
            </a:r>
          </a:p>
          <a:p>
            <a:r>
              <a:rPr lang="en-US" sz="1600" dirty="0" smtClean="0"/>
              <a:t>Just because it’s taken you three years to notice, Ron, doesn’t mean no one else has spotted I’m a girl! </a:t>
            </a:r>
          </a:p>
          <a:p>
            <a:r>
              <a:rPr lang="en-US" sz="1600" dirty="0" smtClean="0"/>
              <a:t>In the moment when I truly understand my enemy, understand him well enough to defeat him, then in that very moment I also love him. I think it’s impossible to really understand somebody, what they want, what they believe and not love them the way they love themselves. And then, in that very moment when I love them… I destroy them. </a:t>
            </a:r>
            <a:endParaRPr lang="en-US" sz="1600" dirty="0"/>
          </a:p>
        </p:txBody>
      </p:sp>
      <p:pic>
        <p:nvPicPr>
          <p:cNvPr id="6" name="Picture 5" descr="lord-of-the-rings-book-cover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504844" cy="2257266"/>
          </a:xfrm>
          <a:prstGeom prst="rect">
            <a:avLst/>
          </a:prstGeom>
        </p:spPr>
      </p:pic>
      <p:pic>
        <p:nvPicPr>
          <p:cNvPr id="7" name="Picture 6" descr="Harry_Potter_and_the_Goblet_of_Fire_(US_cover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41" y="4661476"/>
            <a:ext cx="1541959" cy="2196523"/>
          </a:xfrm>
          <a:prstGeom prst="rect">
            <a:avLst/>
          </a:prstGeom>
        </p:spPr>
      </p:pic>
      <p:pic>
        <p:nvPicPr>
          <p:cNvPr id="8" name="Picture 7" descr="1108_fea_sub-enders-gam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98" y="0"/>
            <a:ext cx="1179602" cy="19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4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73412" y="2491072"/>
            <a:ext cx="631450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coming to our first meeting!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3413" y="3703839"/>
            <a:ext cx="5715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Come to our next meeting on October 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to discuss our first theme: Opposition!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2071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Ashley </a:t>
            </a:r>
            <a:r>
              <a:rPr lang="en-US" dirty="0" err="1" smtClean="0"/>
              <a:t>Helfinstein</a:t>
            </a:r>
            <a:r>
              <a:rPr lang="en-US" dirty="0" smtClean="0"/>
              <a:t> (11) Co-President </a:t>
            </a:r>
          </a:p>
          <a:p>
            <a:r>
              <a:rPr lang="en-US" dirty="0" smtClean="0"/>
              <a:t>Hannah Goh (11) Co-President </a:t>
            </a:r>
          </a:p>
          <a:p>
            <a:r>
              <a:rPr lang="en-US" dirty="0" smtClean="0"/>
              <a:t>Heather Huntley (11) Secretary-Treasurer </a:t>
            </a:r>
            <a:endParaRPr lang="en-US" dirty="0"/>
          </a:p>
        </p:txBody>
      </p:sp>
      <p:pic>
        <p:nvPicPr>
          <p:cNvPr id="4" name="Picture 3" descr="tumblr_m1oehaskMc1qhqb9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76" y="3853458"/>
            <a:ext cx="4306878" cy="2515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5315" y="5783898"/>
            <a:ext cx="43206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Black"/>
                <a:cs typeface="Arial Black"/>
              </a:rPr>
              <a:t>Nice to Meet You!</a:t>
            </a:r>
            <a:endParaRPr lang="en-US" sz="3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0252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170664"/>
            <a:ext cx="4257576" cy="20411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Express your inner reader! </a:t>
            </a:r>
          </a:p>
          <a:p>
            <a:r>
              <a:rPr lang="en-US" dirty="0" smtClean="0"/>
              <a:t>Recommend AMAZING                               books for you all!</a:t>
            </a:r>
          </a:p>
          <a:p>
            <a:r>
              <a:rPr lang="en-US" dirty="0" smtClean="0"/>
              <a:t>Discuss the awesome world of books!</a:t>
            </a:r>
            <a:endParaRPr lang="en-US" dirty="0"/>
          </a:p>
        </p:txBody>
      </p:sp>
      <p:pic>
        <p:nvPicPr>
          <p:cNvPr id="4" name="Picture 3" descr="boo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68" y="1318853"/>
            <a:ext cx="3004383" cy="2009598"/>
          </a:xfrm>
          <a:prstGeom prst="rect">
            <a:avLst/>
          </a:prstGeom>
        </p:spPr>
      </p:pic>
      <p:pic>
        <p:nvPicPr>
          <p:cNvPr id="5" name="Picture 4" descr="read-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68" y="3617103"/>
            <a:ext cx="3049735" cy="2646022"/>
          </a:xfrm>
          <a:prstGeom prst="rect">
            <a:avLst/>
          </a:prstGeom>
        </p:spPr>
      </p:pic>
      <p:pic>
        <p:nvPicPr>
          <p:cNvPr id="7" name="Picture 6" descr="Readin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50" y="4211827"/>
            <a:ext cx="2794522" cy="205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1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4022895" cy="3508977"/>
          </a:xfrm>
        </p:spPr>
        <p:txBody>
          <a:bodyPr>
            <a:normAutofit/>
          </a:bodyPr>
          <a:lstStyle/>
          <a:p>
            <a:r>
              <a:rPr lang="en-US" dirty="0" smtClean="0"/>
              <a:t>Movie Socials </a:t>
            </a:r>
          </a:p>
          <a:p>
            <a:r>
              <a:rPr lang="en-US" dirty="0" smtClean="0"/>
              <a:t>Book Drives </a:t>
            </a:r>
          </a:p>
          <a:p>
            <a:r>
              <a:rPr lang="en-US" dirty="0" smtClean="0"/>
              <a:t>Book Reviews </a:t>
            </a:r>
          </a:p>
          <a:p>
            <a:r>
              <a:rPr lang="en-US" dirty="0" smtClean="0"/>
              <a:t>Book Exchange</a:t>
            </a:r>
          </a:p>
          <a:p>
            <a:r>
              <a:rPr lang="en-US" dirty="0" smtClean="0"/>
              <a:t>Possible T-Shirts </a:t>
            </a:r>
            <a:endParaRPr lang="en-US" dirty="0"/>
          </a:p>
          <a:p>
            <a:pPr marL="68580" indent="0">
              <a:buNone/>
            </a:pPr>
            <a:r>
              <a:rPr lang="en-US" dirty="0" smtClean="0"/>
              <a:t>A suggested </a:t>
            </a:r>
            <a:r>
              <a:rPr lang="en-US" dirty="0" smtClean="0">
                <a:solidFill>
                  <a:srgbClr val="FF0000"/>
                </a:solidFill>
              </a:rPr>
              <a:t>$3 </a:t>
            </a:r>
            <a:r>
              <a:rPr lang="en-US" dirty="0" smtClean="0">
                <a:solidFill>
                  <a:schemeClr val="tx1"/>
                </a:solidFill>
              </a:rPr>
              <a:t>donation can help us with these events in the future!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Mov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63" y="2170664"/>
            <a:ext cx="3047562" cy="38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11451"/>
            <a:ext cx="7024744" cy="1143000"/>
          </a:xfrm>
        </p:spPr>
        <p:txBody>
          <a:bodyPr/>
          <a:lstStyle/>
          <a:p>
            <a:r>
              <a:rPr lang="en-US" dirty="0" smtClean="0"/>
              <a:t>Recommended Books!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954452"/>
            <a:ext cx="7223053" cy="432627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An Abundance of </a:t>
            </a:r>
            <a:r>
              <a:rPr lang="en-US" b="1" dirty="0" err="1" smtClean="0"/>
              <a:t>Katherines</a:t>
            </a:r>
            <a:r>
              <a:rPr lang="en-US" dirty="0" smtClean="0"/>
              <a:t>, a young adult novel by </a:t>
            </a:r>
            <a:r>
              <a:rPr lang="en-US" b="1" dirty="0" smtClean="0"/>
              <a:t>John Green</a:t>
            </a:r>
          </a:p>
          <a:p>
            <a:r>
              <a:rPr lang="en-US" b="1" dirty="0" smtClean="0"/>
              <a:t>Paper Towns</a:t>
            </a:r>
            <a:r>
              <a:rPr lang="en-US" dirty="0" smtClean="0"/>
              <a:t>, a young adult novel by </a:t>
            </a:r>
            <a:r>
              <a:rPr lang="en-US" b="1" dirty="0" smtClean="0"/>
              <a:t>John Green</a:t>
            </a:r>
          </a:p>
          <a:p>
            <a:r>
              <a:rPr lang="en-US" b="1" dirty="0"/>
              <a:t>Eleanor and Park</a:t>
            </a:r>
            <a:r>
              <a:rPr lang="en-US" dirty="0"/>
              <a:t>, a young adult novel by </a:t>
            </a:r>
            <a:r>
              <a:rPr lang="en-US" b="1" dirty="0"/>
              <a:t>Rainbow Rowell </a:t>
            </a:r>
            <a:endParaRPr lang="en-US" b="1" dirty="0" smtClean="0"/>
          </a:p>
          <a:p>
            <a:r>
              <a:rPr lang="en-US" b="1" dirty="0" smtClean="0"/>
              <a:t>The Unbecoming of Mara Dyer</a:t>
            </a:r>
            <a:r>
              <a:rPr lang="en-US" dirty="0" smtClean="0"/>
              <a:t>, a murder-mystery by </a:t>
            </a:r>
            <a:r>
              <a:rPr lang="en-US" b="1" dirty="0" smtClean="0"/>
              <a:t>Michelle </a:t>
            </a:r>
            <a:r>
              <a:rPr lang="en-US" b="1" dirty="0" err="1" smtClean="0"/>
              <a:t>Hodkin</a:t>
            </a:r>
            <a:r>
              <a:rPr lang="en-US" b="1" dirty="0" smtClean="0"/>
              <a:t> </a:t>
            </a:r>
            <a:endParaRPr lang="en-US" dirty="0" smtClean="0"/>
          </a:p>
          <a:p>
            <a:r>
              <a:rPr lang="en-US" b="1" dirty="0" smtClean="0"/>
              <a:t>Wither</a:t>
            </a:r>
            <a:r>
              <a:rPr lang="en-US" dirty="0" smtClean="0"/>
              <a:t>, a dystopian novel by </a:t>
            </a:r>
            <a:r>
              <a:rPr lang="en-US" b="1" dirty="0" smtClean="0"/>
              <a:t>Lauren </a:t>
            </a:r>
            <a:r>
              <a:rPr lang="en-US" b="1" dirty="0" err="1" smtClean="0"/>
              <a:t>DeStefano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Panic</a:t>
            </a:r>
            <a:r>
              <a:rPr lang="en-US" dirty="0" smtClean="0"/>
              <a:t>, a dystopian book by </a:t>
            </a:r>
            <a:r>
              <a:rPr lang="en-US" b="1" dirty="0" smtClean="0"/>
              <a:t>Lauren Oliver </a:t>
            </a:r>
          </a:p>
          <a:p>
            <a:r>
              <a:rPr lang="en-US" b="1" dirty="0" err="1" smtClean="0"/>
              <a:t>Fangirl</a:t>
            </a:r>
            <a:r>
              <a:rPr lang="en-US" dirty="0" smtClean="0"/>
              <a:t>, a contemporary novel by</a:t>
            </a:r>
            <a:r>
              <a:rPr lang="en-US" b="1" dirty="0" smtClean="0"/>
              <a:t> Rainbow Rowell</a:t>
            </a:r>
          </a:p>
          <a:p>
            <a:r>
              <a:rPr lang="en-US" b="1" dirty="0" smtClean="0"/>
              <a:t>Outliers</a:t>
            </a:r>
            <a:r>
              <a:rPr lang="en-US" dirty="0" smtClean="0"/>
              <a:t>, a non-fiction by </a:t>
            </a:r>
            <a:r>
              <a:rPr lang="en-US" b="1" dirty="0" smtClean="0"/>
              <a:t>Malcolm </a:t>
            </a:r>
            <a:r>
              <a:rPr lang="en-US" b="1" dirty="0" err="1" smtClean="0"/>
              <a:t>Gladwell</a:t>
            </a:r>
            <a:endParaRPr lang="en-US" b="1" dirty="0" smtClean="0"/>
          </a:p>
          <a:p>
            <a:r>
              <a:rPr lang="en-US" b="1" dirty="0" smtClean="0"/>
              <a:t>Predictably Irrational</a:t>
            </a:r>
            <a:r>
              <a:rPr lang="en-US" dirty="0" smtClean="0"/>
              <a:t>, a nonfiction by </a:t>
            </a:r>
            <a:r>
              <a:rPr lang="en-US" b="1" dirty="0" smtClean="0"/>
              <a:t>Dan </a:t>
            </a:r>
            <a:r>
              <a:rPr lang="en-US" b="1" dirty="0" err="1" smtClean="0"/>
              <a:t>Ariely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265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643124"/>
            <a:ext cx="6637468" cy="136207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Any More Recommendations?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1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548051"/>
            <a:ext cx="6637468" cy="1362075"/>
          </a:xfrm>
        </p:spPr>
        <p:txBody>
          <a:bodyPr/>
          <a:lstStyle/>
          <a:p>
            <a:pPr algn="ctr"/>
            <a:r>
              <a:rPr lang="en-US" dirty="0" smtClean="0"/>
              <a:t>What Genres Do</a:t>
            </a:r>
            <a:br>
              <a:rPr lang="en-US" dirty="0" smtClean="0"/>
            </a:br>
            <a:r>
              <a:rPr lang="en-US" dirty="0" smtClean="0"/>
              <a:t> You </a:t>
            </a:r>
            <a:r>
              <a:rPr lang="en-US" dirty="0"/>
              <a:t>L</a:t>
            </a:r>
            <a:r>
              <a:rPr lang="en-US" dirty="0" smtClean="0"/>
              <a:t>ike?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5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And our theme for next week is…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41222" y="3287889"/>
            <a:ext cx="44873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Opposition!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 descr="20131004050534katniss_everdeen-hunger-games-3-how-brutal-will-mockingjay-ge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32" y="845791"/>
            <a:ext cx="2892779" cy="1928038"/>
          </a:xfrm>
          <a:prstGeom prst="rect">
            <a:avLst/>
          </a:prstGeom>
        </p:spPr>
      </p:pic>
      <p:pic>
        <p:nvPicPr>
          <p:cNvPr id="9" name="Picture 8" descr="u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33" y="3824110"/>
            <a:ext cx="1758156" cy="2500489"/>
          </a:xfrm>
          <a:prstGeom prst="rect">
            <a:avLst/>
          </a:prstGeom>
        </p:spPr>
      </p:pic>
      <p:pic>
        <p:nvPicPr>
          <p:cNvPr id="10" name="Picture 9" descr="Screen-Shot-2014-06-25-at-1.30.21-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4" y="4471345"/>
            <a:ext cx="3485444" cy="1853254"/>
          </a:xfrm>
          <a:prstGeom prst="rect">
            <a:avLst/>
          </a:prstGeom>
        </p:spPr>
      </p:pic>
      <p:pic>
        <p:nvPicPr>
          <p:cNvPr id="11" name="Picture 10" descr="dystopia-jpg-w300h21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71" y="829566"/>
            <a:ext cx="3109061" cy="1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6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And the Winner of the Raffle is..</a:t>
            </a:r>
            <a:endParaRPr lang="en-US" sz="3200" dirty="0"/>
          </a:p>
        </p:txBody>
      </p:sp>
      <p:pic>
        <p:nvPicPr>
          <p:cNvPr id="6" name="Picture 5" descr="Jeremy-Renn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78" y="2405240"/>
            <a:ext cx="6350000" cy="3594100"/>
          </a:xfrm>
          <a:prstGeom prst="rect">
            <a:avLst/>
          </a:prstGeom>
        </p:spPr>
      </p:pic>
      <p:pic>
        <p:nvPicPr>
          <p:cNvPr id="7" name="Picture 6" descr="Anticipation-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78" y="2405239"/>
            <a:ext cx="6350000" cy="359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73112" y="5108222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 Black"/>
                <a:cs typeface="Arial Black"/>
              </a:rPr>
              <a:t>Congratulations! </a:t>
            </a:r>
            <a:endParaRPr lang="en-US" sz="4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2173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93</TotalTime>
  <Words>493</Words>
  <Application>Microsoft Macintosh PowerPoint</Application>
  <PresentationFormat>On-screen Show (4:3)</PresentationFormat>
  <Paragraphs>50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Austin</vt:lpstr>
      <vt:lpstr>Homestead High School Book Club</vt:lpstr>
      <vt:lpstr>Who We Are </vt:lpstr>
      <vt:lpstr>Purpose </vt:lpstr>
      <vt:lpstr>Future Activities</vt:lpstr>
      <vt:lpstr>Recommended Books! </vt:lpstr>
      <vt:lpstr>Any More Recommendations?</vt:lpstr>
      <vt:lpstr>What Genres Do  You Like?</vt:lpstr>
      <vt:lpstr>And our theme for next week is…</vt:lpstr>
      <vt:lpstr>And the Winner of the Raffle is..</vt:lpstr>
      <vt:lpstr>Quote Matching Game! </vt:lpstr>
      <vt:lpstr>PowerPoint Presentation</vt:lpstr>
      <vt:lpstr>Thanks for coming to our first meeting!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Homestead High School Book Club</dc:title>
  <dc:creator>Hannah  Goh</dc:creator>
  <cp:lastModifiedBy>Ashley</cp:lastModifiedBy>
  <cp:revision>11</cp:revision>
  <dcterms:created xsi:type="dcterms:W3CDTF">2014-09-04T04:35:50Z</dcterms:created>
  <dcterms:modified xsi:type="dcterms:W3CDTF">2015-09-03T05:43:24Z</dcterms:modified>
</cp:coreProperties>
</file>